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71F9-C61F-416F-A2DE-613EF7E2AECA}" type="datetimeFigureOut">
              <a:rPr lang="es-CR" smtClean="0"/>
              <a:t>12/07/2021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333F-0C91-460D-90B7-C819D134B271}" type="slidenum">
              <a:rPr lang="es-CR" smtClean="0"/>
              <a:t>‹Nº›</a:t>
            </a:fld>
            <a:endParaRPr lang="es-C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18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71F9-C61F-416F-A2DE-613EF7E2AECA}" type="datetimeFigureOut">
              <a:rPr lang="es-CR" smtClean="0"/>
              <a:t>12/07/2021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333F-0C91-460D-90B7-C819D134B2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2615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71F9-C61F-416F-A2DE-613EF7E2AECA}" type="datetimeFigureOut">
              <a:rPr lang="es-CR" smtClean="0"/>
              <a:t>12/07/2021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333F-0C91-460D-90B7-C819D134B2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1239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71F9-C61F-416F-A2DE-613EF7E2AECA}" type="datetimeFigureOut">
              <a:rPr lang="es-CR" smtClean="0"/>
              <a:t>12/07/2021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333F-0C91-460D-90B7-C819D134B271}" type="slidenum">
              <a:rPr lang="es-CR" smtClean="0"/>
              <a:t>‹Nº›</a:t>
            </a:fld>
            <a:endParaRPr lang="es-C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622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71F9-C61F-416F-A2DE-613EF7E2AECA}" type="datetimeFigureOut">
              <a:rPr lang="es-CR" smtClean="0"/>
              <a:t>12/07/2021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333F-0C91-460D-90B7-C819D134B2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79640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71F9-C61F-416F-A2DE-613EF7E2AECA}" type="datetimeFigureOut">
              <a:rPr lang="es-CR" smtClean="0"/>
              <a:t>12/07/2021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333F-0C91-460D-90B7-C819D134B271}" type="slidenum">
              <a:rPr lang="es-CR" smtClean="0"/>
              <a:t>‹Nº›</a:t>
            </a:fld>
            <a:endParaRPr lang="es-C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8884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71F9-C61F-416F-A2DE-613EF7E2AECA}" type="datetimeFigureOut">
              <a:rPr lang="es-CR" smtClean="0"/>
              <a:t>12/07/2021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333F-0C91-460D-90B7-C819D134B2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63089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71F9-C61F-416F-A2DE-613EF7E2AECA}" type="datetimeFigureOut">
              <a:rPr lang="es-CR" smtClean="0"/>
              <a:t>12/07/2021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333F-0C91-460D-90B7-C819D134B2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85761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71F9-C61F-416F-A2DE-613EF7E2AECA}" type="datetimeFigureOut">
              <a:rPr lang="es-CR" smtClean="0"/>
              <a:t>12/07/2021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333F-0C91-460D-90B7-C819D134B2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3849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71F9-C61F-416F-A2DE-613EF7E2AECA}" type="datetimeFigureOut">
              <a:rPr lang="es-CR" smtClean="0"/>
              <a:t>12/07/2021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333F-0C91-460D-90B7-C819D134B2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7822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71F9-C61F-416F-A2DE-613EF7E2AECA}" type="datetimeFigureOut">
              <a:rPr lang="es-CR" smtClean="0"/>
              <a:t>12/07/2021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333F-0C91-460D-90B7-C819D134B2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527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71F9-C61F-416F-A2DE-613EF7E2AECA}" type="datetimeFigureOut">
              <a:rPr lang="es-CR" smtClean="0"/>
              <a:t>12/07/2021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333F-0C91-460D-90B7-C819D134B2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8659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71F9-C61F-416F-A2DE-613EF7E2AECA}" type="datetimeFigureOut">
              <a:rPr lang="es-CR" smtClean="0"/>
              <a:t>12/07/2021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333F-0C91-460D-90B7-C819D134B2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7984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71F9-C61F-416F-A2DE-613EF7E2AECA}" type="datetimeFigureOut">
              <a:rPr lang="es-CR" smtClean="0"/>
              <a:t>12/07/2021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333F-0C91-460D-90B7-C819D134B2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7799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71F9-C61F-416F-A2DE-613EF7E2AECA}" type="datetimeFigureOut">
              <a:rPr lang="es-CR" smtClean="0"/>
              <a:t>12/07/2021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333F-0C91-460D-90B7-C819D134B2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6235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71F9-C61F-416F-A2DE-613EF7E2AECA}" type="datetimeFigureOut">
              <a:rPr lang="es-CR" smtClean="0"/>
              <a:t>12/07/2021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333F-0C91-460D-90B7-C819D134B2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9202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271F9-C61F-416F-A2DE-613EF7E2AECA}" type="datetimeFigureOut">
              <a:rPr lang="es-CR" smtClean="0"/>
              <a:t>12/07/2021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E333F-0C91-460D-90B7-C819D134B2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5370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A7271F9-C61F-416F-A2DE-613EF7E2AECA}" type="datetimeFigureOut">
              <a:rPr lang="es-CR" smtClean="0"/>
              <a:t>12/07/2021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F8E333F-0C91-460D-90B7-C819D134B271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30622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73" y="79664"/>
            <a:ext cx="6643254" cy="66432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70" y="219075"/>
            <a:ext cx="5018488" cy="225396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294418" y="3273135"/>
            <a:ext cx="4364182" cy="181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/>
              <a:t>¡Conozca más consejos sobre Educación Financiera!</a:t>
            </a:r>
          </a:p>
          <a:p>
            <a:r>
              <a:rPr lang="es-CR" b="1" dirty="0"/>
              <a:t>Ingrese a www.ina.ac.cr/inavirtual</a:t>
            </a:r>
          </a:p>
          <a:p>
            <a:r>
              <a:rPr lang="es-CR" b="1" dirty="0"/>
              <a:t>Haga clic en “Guías Digitales”</a:t>
            </a:r>
          </a:p>
          <a:p>
            <a:r>
              <a:rPr lang="es-CR" b="1" dirty="0"/>
              <a:t>Seleccione las Guías de Educación Financiera I y II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430" y="5315380"/>
            <a:ext cx="35147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1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6" y="0"/>
            <a:ext cx="6858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732" y="219074"/>
            <a:ext cx="5527470" cy="248256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294418" y="3273135"/>
            <a:ext cx="4364182" cy="181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/>
              <a:t>¡Conozca más consejos sobre Educación Financiera!</a:t>
            </a:r>
          </a:p>
          <a:p>
            <a:r>
              <a:rPr lang="es-CR" b="1" dirty="0"/>
              <a:t>Ingrese a www.ina.ac.cr/inavirtual</a:t>
            </a:r>
          </a:p>
          <a:p>
            <a:r>
              <a:rPr lang="es-CR" b="1" dirty="0"/>
              <a:t>Haga clic en “Guías Digitales”</a:t>
            </a:r>
          </a:p>
          <a:p>
            <a:r>
              <a:rPr lang="es-CR" b="1" dirty="0"/>
              <a:t>Seleccione las Guías de Educación Financiera I y II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46" y="5367337"/>
            <a:ext cx="35147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3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7" y="0"/>
            <a:ext cx="6858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506" y="83127"/>
            <a:ext cx="5922704" cy="266007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294418" y="3273135"/>
            <a:ext cx="4364182" cy="181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/>
              <a:t>¡Conozca más consejos sobre Educación Financiera!</a:t>
            </a:r>
          </a:p>
          <a:p>
            <a:r>
              <a:rPr lang="es-CR" b="1" dirty="0"/>
              <a:t>Ingrese a www.ina.ac.cr/inavirtual</a:t>
            </a:r>
          </a:p>
          <a:p>
            <a:r>
              <a:rPr lang="es-CR" b="1" dirty="0"/>
              <a:t>Haga clic en “Guías Digitales”</a:t>
            </a:r>
          </a:p>
          <a:p>
            <a:r>
              <a:rPr lang="es-CR" b="1" dirty="0"/>
              <a:t>Seleccione las Guías de Educación Financiera I y II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56" y="5377728"/>
            <a:ext cx="35147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7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" y="93518"/>
            <a:ext cx="6858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80" y="93518"/>
            <a:ext cx="6316007" cy="283671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294418" y="3273135"/>
            <a:ext cx="4364182" cy="181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/>
              <a:t>¡Conozca más consejos sobre Educación Financiera!</a:t>
            </a:r>
          </a:p>
          <a:p>
            <a:r>
              <a:rPr lang="es-CR" b="1" dirty="0"/>
              <a:t>Ingrese a www.ina.ac.cr/inavirtual</a:t>
            </a:r>
          </a:p>
          <a:p>
            <a:r>
              <a:rPr lang="es-CR" b="1" dirty="0"/>
              <a:t>Haga clic en “Guías Digitales”</a:t>
            </a:r>
          </a:p>
          <a:p>
            <a:r>
              <a:rPr lang="es-CR" b="1" dirty="0"/>
              <a:t>Seleccione las Guías de Educación Financiera I y II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210" y="5294601"/>
            <a:ext cx="35147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50568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</TotalTime>
  <Words>108</Words>
  <Application>Microsoft Office PowerPoint</Application>
  <PresentationFormat>Panorámica</PresentationFormat>
  <Paragraphs>16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Century Gothic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Olman Perez</dc:creator>
  <cp:lastModifiedBy>Olman Perez</cp:lastModifiedBy>
  <cp:revision>4</cp:revision>
  <dcterms:created xsi:type="dcterms:W3CDTF">2021-07-12T21:29:25Z</dcterms:created>
  <dcterms:modified xsi:type="dcterms:W3CDTF">2021-07-12T21:43:52Z</dcterms:modified>
</cp:coreProperties>
</file>