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9037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1694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769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0092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5502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09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0879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1190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8284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6690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7912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C8BBE-865D-4B30-864E-7C1E06B35656}" type="datetimeFigureOut">
              <a:rPr lang="es-CR" smtClean="0"/>
              <a:t>09/04/2021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7497-1837-4BB3-8852-DAE92D8B3F5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6834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640" y="5419533"/>
            <a:ext cx="525763" cy="5257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3" y="0"/>
            <a:ext cx="9144000" cy="676311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25286" y="1732955"/>
            <a:ext cx="4374347" cy="403187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s-CR" sz="3200" dirty="0" smtClean="0">
              <a:solidFill>
                <a:srgbClr val="FFFF00"/>
              </a:solidFill>
              <a:latin typeface="Broadway" panose="04040905080B02020502" pitchFamily="82" charset="0"/>
            </a:endParaRPr>
          </a:p>
          <a:p>
            <a:pPr algn="ctr"/>
            <a:r>
              <a:rPr lang="es-CR" sz="3200" dirty="0" smtClean="0">
                <a:solidFill>
                  <a:srgbClr val="FFFF00"/>
                </a:solidFill>
                <a:latin typeface="Broadway" panose="04040905080B02020502" pitchFamily="82" charset="0"/>
              </a:rPr>
              <a:t>I Charla Virtual:</a:t>
            </a:r>
            <a:endParaRPr lang="es-CR" sz="3200" dirty="0">
              <a:solidFill>
                <a:srgbClr val="FFFF00"/>
              </a:solidFill>
              <a:latin typeface="Broadway" panose="04040905080B02020502" pitchFamily="82" charset="0"/>
            </a:endParaRPr>
          </a:p>
          <a:p>
            <a:pPr algn="ctr"/>
            <a:r>
              <a:rPr lang="es-CR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roadway" panose="04040905080B02020502" pitchFamily="82" charset="0"/>
              </a:rPr>
              <a:t>Nuestra relación emocional con el </a:t>
            </a:r>
            <a:r>
              <a:rPr lang="es-CR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roadway" panose="04040905080B02020502" pitchFamily="82" charset="0"/>
              </a:rPr>
              <a:t>dinero</a:t>
            </a:r>
            <a:endParaRPr lang="es-CR" sz="3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endParaRPr lang="es-CR" sz="3200" dirty="0" smtClean="0">
              <a:solidFill>
                <a:schemeClr val="bg1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endParaRPr lang="es-CR" sz="3200" dirty="0" smtClean="0">
              <a:solidFill>
                <a:schemeClr val="bg1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endParaRPr lang="es-CR" sz="3200" dirty="0" smtClean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pic>
        <p:nvPicPr>
          <p:cNvPr id="1026" name="Picture 2" descr="4 signos de que tu inteligencia emocional es alta - BBC News Mun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452" y="2245662"/>
            <a:ext cx="4485735" cy="3324609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19145" y="4234593"/>
            <a:ext cx="30467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800" b="1" dirty="0" smtClean="0">
                <a:solidFill>
                  <a:srgbClr val="FFFF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Facilitador: </a:t>
            </a:r>
          </a:p>
          <a:p>
            <a:pPr algn="ctr"/>
            <a:endParaRPr lang="es-419" sz="1200" dirty="0" smtClean="0">
              <a:solidFill>
                <a:srgbClr val="FFFF00"/>
              </a:solidFill>
            </a:endParaRPr>
          </a:p>
          <a:p>
            <a:pPr algn="ctr"/>
            <a:r>
              <a:rPr lang="es-419" b="1" dirty="0" smtClean="0">
                <a:solidFill>
                  <a:srgbClr val="FFFF00"/>
                </a:solidFill>
              </a:rPr>
              <a:t>Mario Fallas Lazo </a:t>
            </a:r>
            <a:endParaRPr lang="es-CR" b="1" dirty="0" smtClean="0">
              <a:solidFill>
                <a:srgbClr val="FFFF00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s-419" sz="1400" b="1" dirty="0" smtClean="0">
                <a:solidFill>
                  <a:srgbClr val="FFFF00"/>
                </a:solidFill>
              </a:rPr>
              <a:t>Licenciado en Finanzas 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s-419" sz="1400" b="1" dirty="0" smtClean="0">
                <a:solidFill>
                  <a:srgbClr val="FFFF00"/>
                </a:solidFill>
              </a:rPr>
              <a:t>Coach certificado salud financiera. </a:t>
            </a:r>
            <a:endParaRPr lang="es-CR" sz="1400" b="1" dirty="0" smtClean="0">
              <a:solidFill>
                <a:srgbClr val="FFFF00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s-419" sz="1400" b="1" dirty="0" smtClean="0">
                <a:solidFill>
                  <a:srgbClr val="FFFF00"/>
                </a:solidFill>
              </a:rPr>
              <a:t>Encargado del Programa de Inclusión y Educación Financiera del Banco Nacional. </a:t>
            </a:r>
            <a:r>
              <a:rPr lang="es-CR" sz="1400" b="1" dirty="0" smtClean="0">
                <a:solidFill>
                  <a:srgbClr val="FFFF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173681"/>
            <a:ext cx="1144009" cy="114400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1968" y="5764828"/>
            <a:ext cx="1976191" cy="998282"/>
          </a:xfrm>
          <a:prstGeom prst="rect">
            <a:avLst/>
          </a:prstGeom>
        </p:spPr>
      </p:pic>
      <p:sp>
        <p:nvSpPr>
          <p:cNvPr id="9" name="AutoShape 4" descr="Icono Del Calendario Con El Reloj Encuentro Ilustración del Vector -  Ilustración de organizador, papel: 10710606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14" name="CuadroTexto 13"/>
          <p:cNvSpPr txBox="1"/>
          <p:nvPr/>
        </p:nvSpPr>
        <p:spPr>
          <a:xfrm>
            <a:off x="3061623" y="4711647"/>
            <a:ext cx="1735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13 abril 2021</a:t>
            </a:r>
          </a:p>
          <a:p>
            <a:pPr algn="ctr"/>
            <a:r>
              <a:rPr lang="es-CR" sz="2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2:00 p.m. </a:t>
            </a:r>
            <a:endParaRPr lang="es-CR" sz="20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019976" y="5570271"/>
            <a:ext cx="1735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Plataforma </a:t>
            </a:r>
          </a:p>
          <a:p>
            <a:pPr algn="ctr"/>
            <a:r>
              <a:rPr lang="es-CR" sz="2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Teams</a:t>
            </a:r>
            <a:endParaRPr lang="es-CR" sz="20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00119" y="6400800"/>
            <a:ext cx="5465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El link se enviará oportunamente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497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48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Adobe Devanagari</vt:lpstr>
      <vt:lpstr>Arial</vt:lpstr>
      <vt:lpstr>Bauhaus 93</vt:lpstr>
      <vt:lpstr>Broadway</vt:lpstr>
      <vt:lpstr>Calibri</vt:lpstr>
      <vt:lpstr>Calibri Light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Garita Alvarado</dc:creator>
  <cp:lastModifiedBy>Olman Perez</cp:lastModifiedBy>
  <cp:revision>7</cp:revision>
  <dcterms:created xsi:type="dcterms:W3CDTF">2021-04-09T17:23:24Z</dcterms:created>
  <dcterms:modified xsi:type="dcterms:W3CDTF">2021-04-09T20:29:49Z</dcterms:modified>
</cp:coreProperties>
</file>